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3" r:id="rId10"/>
    <p:sldId id="264" r:id="rId11"/>
    <p:sldId id="265" r:id="rId12"/>
    <p:sldId id="266" r:id="rId13"/>
    <p:sldId id="272" r:id="rId14"/>
    <p:sldId id="270" r:id="rId15"/>
    <p:sldId id="279" r:id="rId16"/>
    <p:sldId id="271" r:id="rId17"/>
    <p:sldId id="267" r:id="rId18"/>
    <p:sldId id="268" r:id="rId19"/>
    <p:sldId id="284" r:id="rId20"/>
    <p:sldId id="280" r:id="rId21"/>
    <p:sldId id="263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7EF2B-2EAF-4C34-94F0-DCC53A4317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11E4C4C2-EF9E-424E-A476-1AFE25798388}">
      <dgm:prSet phldrT="[Text]"/>
      <dgm:spPr/>
      <dgm:t>
        <a:bodyPr/>
        <a:lstStyle/>
        <a:p>
          <a:r>
            <a:rPr lang="is-IS" dirty="0" smtClean="0"/>
            <a:t>Frjókorn í frævli</a:t>
          </a:r>
          <a:endParaRPr lang="is-IS" dirty="0"/>
        </a:p>
      </dgm:t>
    </dgm:pt>
    <dgm:pt modelId="{655396BB-1307-4B95-B7BA-AB3E91D848D5}" type="parTrans" cxnId="{3ED4E89D-6A42-4A5A-BBE2-7AF5004D8E41}">
      <dgm:prSet/>
      <dgm:spPr/>
      <dgm:t>
        <a:bodyPr/>
        <a:lstStyle/>
        <a:p>
          <a:endParaRPr lang="is-IS"/>
        </a:p>
      </dgm:t>
    </dgm:pt>
    <dgm:pt modelId="{C062EA18-6F57-4988-9881-AB30F14333B8}" type="sibTrans" cxnId="{3ED4E89D-6A42-4A5A-BBE2-7AF5004D8E41}">
      <dgm:prSet/>
      <dgm:spPr/>
      <dgm:t>
        <a:bodyPr/>
        <a:lstStyle/>
        <a:p>
          <a:endParaRPr lang="is-IS"/>
        </a:p>
      </dgm:t>
    </dgm:pt>
    <dgm:pt modelId="{22990C71-FAE9-4FBA-ADE4-546AF57366A5}">
      <dgm:prSet phldrT="[Text]"/>
      <dgm:spPr/>
      <dgm:t>
        <a:bodyPr/>
        <a:lstStyle/>
        <a:p>
          <a:r>
            <a:rPr lang="is-IS" dirty="0" smtClean="0"/>
            <a:t>Berst í frævuna og frævun á sér stað</a:t>
          </a:r>
          <a:endParaRPr lang="is-IS" dirty="0"/>
        </a:p>
      </dgm:t>
    </dgm:pt>
    <dgm:pt modelId="{A8EA5EC7-2CD6-427F-B1EA-6FF50B12CDC2}" type="parTrans" cxnId="{B5D691D0-FB4B-4204-8D6D-93B99DF92E97}">
      <dgm:prSet/>
      <dgm:spPr/>
      <dgm:t>
        <a:bodyPr/>
        <a:lstStyle/>
        <a:p>
          <a:endParaRPr lang="is-IS"/>
        </a:p>
      </dgm:t>
    </dgm:pt>
    <dgm:pt modelId="{16BE1644-8286-4347-B3C9-E7D084A63B4C}" type="sibTrans" cxnId="{B5D691D0-FB4B-4204-8D6D-93B99DF92E97}">
      <dgm:prSet/>
      <dgm:spPr/>
      <dgm:t>
        <a:bodyPr/>
        <a:lstStyle/>
        <a:p>
          <a:endParaRPr lang="is-IS"/>
        </a:p>
      </dgm:t>
    </dgm:pt>
    <dgm:pt modelId="{96D3399F-5B03-4E40-AD06-1E1307515A8C}">
      <dgm:prSet phldrT="[Text]"/>
      <dgm:spPr/>
      <dgm:t>
        <a:bodyPr/>
        <a:lstStyle/>
        <a:p>
          <a:r>
            <a:rPr lang="is-IS" dirty="0" smtClean="0"/>
            <a:t>Fræ myndast</a:t>
          </a:r>
          <a:endParaRPr lang="is-IS" dirty="0"/>
        </a:p>
      </dgm:t>
    </dgm:pt>
    <dgm:pt modelId="{8C1ADDCC-4293-4A6C-B5D5-0B7348E0F202}" type="parTrans" cxnId="{4DF0DE4B-7E7A-4939-BA59-5260CAFCA7BF}">
      <dgm:prSet/>
      <dgm:spPr/>
      <dgm:t>
        <a:bodyPr/>
        <a:lstStyle/>
        <a:p>
          <a:endParaRPr lang="is-IS"/>
        </a:p>
      </dgm:t>
    </dgm:pt>
    <dgm:pt modelId="{49B35863-25B4-4432-91CA-7CF0F9A4BE76}" type="sibTrans" cxnId="{4DF0DE4B-7E7A-4939-BA59-5260CAFCA7BF}">
      <dgm:prSet/>
      <dgm:spPr/>
      <dgm:t>
        <a:bodyPr/>
        <a:lstStyle/>
        <a:p>
          <a:endParaRPr lang="is-IS"/>
        </a:p>
      </dgm:t>
    </dgm:pt>
    <dgm:pt modelId="{6A896012-A075-444B-8BD5-DEF39347ED61}">
      <dgm:prSet phldrT="[Text]"/>
      <dgm:spPr/>
      <dgm:t>
        <a:bodyPr/>
        <a:lstStyle/>
        <a:p>
          <a:r>
            <a:rPr lang="is-IS" dirty="0" smtClean="0"/>
            <a:t>Fræhvíta og stundum aldin myndast utan um fræið</a:t>
          </a:r>
          <a:endParaRPr lang="is-IS" dirty="0"/>
        </a:p>
      </dgm:t>
    </dgm:pt>
    <dgm:pt modelId="{1A8560E6-7D42-4407-BF3E-630765106D12}" type="parTrans" cxnId="{FB1CB29C-C69B-4DA4-8A53-5D39120433DF}">
      <dgm:prSet/>
      <dgm:spPr/>
      <dgm:t>
        <a:bodyPr/>
        <a:lstStyle/>
        <a:p>
          <a:endParaRPr lang="is-IS"/>
        </a:p>
      </dgm:t>
    </dgm:pt>
    <dgm:pt modelId="{9BA4A15D-82C6-4267-9234-1B403CAAD08E}" type="sibTrans" cxnId="{FB1CB29C-C69B-4DA4-8A53-5D39120433DF}">
      <dgm:prSet/>
      <dgm:spPr/>
      <dgm:t>
        <a:bodyPr/>
        <a:lstStyle/>
        <a:p>
          <a:endParaRPr lang="is-IS"/>
        </a:p>
      </dgm:t>
    </dgm:pt>
    <dgm:pt modelId="{F3D3498C-5ACA-4AE3-8CA4-2EC4749A49FB}">
      <dgm:prSet phldrT="[Text]"/>
      <dgm:spPr/>
      <dgm:t>
        <a:bodyPr/>
        <a:lstStyle/>
        <a:p>
          <a:r>
            <a:rPr lang="is-IS" dirty="0" smtClean="0"/>
            <a:t>Ef fræið berst   á góðan stað, verður það að plöntu.</a:t>
          </a:r>
          <a:endParaRPr lang="is-IS" dirty="0"/>
        </a:p>
      </dgm:t>
    </dgm:pt>
    <dgm:pt modelId="{F0E2AC97-1E15-49F8-884B-70C66E9B1620}" type="parTrans" cxnId="{1D85E011-6357-4306-BB77-85B2CEA9E261}">
      <dgm:prSet/>
      <dgm:spPr/>
      <dgm:t>
        <a:bodyPr/>
        <a:lstStyle/>
        <a:p>
          <a:endParaRPr lang="is-IS"/>
        </a:p>
      </dgm:t>
    </dgm:pt>
    <dgm:pt modelId="{FB0DECBA-C730-4698-9716-27A11556D02C}" type="sibTrans" cxnId="{1D85E011-6357-4306-BB77-85B2CEA9E261}">
      <dgm:prSet/>
      <dgm:spPr/>
      <dgm:t>
        <a:bodyPr/>
        <a:lstStyle/>
        <a:p>
          <a:endParaRPr lang="is-IS"/>
        </a:p>
      </dgm:t>
    </dgm:pt>
    <dgm:pt modelId="{E6FA39ED-00D6-4B26-86B2-4592F0029707}" type="pres">
      <dgm:prSet presAssocID="{ED77EF2B-2EAF-4C34-94F0-DCC53A4317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1EDEF7FB-BAE3-4BFE-BD4C-795458B6A1F0}" type="pres">
      <dgm:prSet presAssocID="{11E4C4C2-EF9E-424E-A476-1AFE257983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F69020D-99D2-4C6C-AD32-E96896CFCE78}" type="pres">
      <dgm:prSet presAssocID="{C062EA18-6F57-4988-9881-AB30F14333B8}" presName="sibTrans" presStyleLbl="sibTrans2D1" presStyleIdx="0" presStyleCnt="5"/>
      <dgm:spPr/>
      <dgm:t>
        <a:bodyPr/>
        <a:lstStyle/>
        <a:p>
          <a:endParaRPr lang="is-IS"/>
        </a:p>
      </dgm:t>
    </dgm:pt>
    <dgm:pt modelId="{926625B8-9BBD-4123-917A-CD3186C39805}" type="pres">
      <dgm:prSet presAssocID="{C062EA18-6F57-4988-9881-AB30F14333B8}" presName="connectorText" presStyleLbl="sibTrans2D1" presStyleIdx="0" presStyleCnt="5"/>
      <dgm:spPr/>
      <dgm:t>
        <a:bodyPr/>
        <a:lstStyle/>
        <a:p>
          <a:endParaRPr lang="is-IS"/>
        </a:p>
      </dgm:t>
    </dgm:pt>
    <dgm:pt modelId="{B51A0063-E986-4B65-97AE-3F3E0D044446}" type="pres">
      <dgm:prSet presAssocID="{22990C71-FAE9-4FBA-ADE4-546AF57366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05C6BC5-C68E-4FAF-81D9-A3019930E54C}" type="pres">
      <dgm:prSet presAssocID="{16BE1644-8286-4347-B3C9-E7D084A63B4C}" presName="sibTrans" presStyleLbl="sibTrans2D1" presStyleIdx="1" presStyleCnt="5"/>
      <dgm:spPr/>
      <dgm:t>
        <a:bodyPr/>
        <a:lstStyle/>
        <a:p>
          <a:endParaRPr lang="is-IS"/>
        </a:p>
      </dgm:t>
    </dgm:pt>
    <dgm:pt modelId="{4AD7EAC0-708E-4D87-88AD-FA349F2B4876}" type="pres">
      <dgm:prSet presAssocID="{16BE1644-8286-4347-B3C9-E7D084A63B4C}" presName="connectorText" presStyleLbl="sibTrans2D1" presStyleIdx="1" presStyleCnt="5"/>
      <dgm:spPr/>
      <dgm:t>
        <a:bodyPr/>
        <a:lstStyle/>
        <a:p>
          <a:endParaRPr lang="is-IS"/>
        </a:p>
      </dgm:t>
    </dgm:pt>
    <dgm:pt modelId="{3300524B-CBDC-42B3-BCE3-9D3D1C750E05}" type="pres">
      <dgm:prSet presAssocID="{96D3399F-5B03-4E40-AD06-1E1307515A8C}" presName="node" presStyleLbl="node1" presStyleIdx="2" presStyleCnt="5" custScaleX="109459" custScaleY="99808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AB148A4-8B3D-4BFA-B5BD-299DD14716A9}" type="pres">
      <dgm:prSet presAssocID="{49B35863-25B4-4432-91CA-7CF0F9A4BE76}" presName="sibTrans" presStyleLbl="sibTrans2D1" presStyleIdx="2" presStyleCnt="5"/>
      <dgm:spPr/>
      <dgm:t>
        <a:bodyPr/>
        <a:lstStyle/>
        <a:p>
          <a:endParaRPr lang="is-IS"/>
        </a:p>
      </dgm:t>
    </dgm:pt>
    <dgm:pt modelId="{328A8EB1-C14E-48CB-BE3A-52D31C010B08}" type="pres">
      <dgm:prSet presAssocID="{49B35863-25B4-4432-91CA-7CF0F9A4BE76}" presName="connectorText" presStyleLbl="sibTrans2D1" presStyleIdx="2" presStyleCnt="5"/>
      <dgm:spPr/>
      <dgm:t>
        <a:bodyPr/>
        <a:lstStyle/>
        <a:p>
          <a:endParaRPr lang="is-IS"/>
        </a:p>
      </dgm:t>
    </dgm:pt>
    <dgm:pt modelId="{D8BE0B79-495B-4481-BC58-D90A86EC5B83}" type="pres">
      <dgm:prSet presAssocID="{6A896012-A075-444B-8BD5-DEF39347ED61}" presName="node" presStyleLbl="node1" presStyleIdx="3" presStyleCnt="5" custScaleX="126917" custScaleY="122070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66DF0E1-1FA4-4341-8579-FF3E14642F87}" type="pres">
      <dgm:prSet presAssocID="{9BA4A15D-82C6-4267-9234-1B403CAAD08E}" presName="sibTrans" presStyleLbl="sibTrans2D1" presStyleIdx="3" presStyleCnt="5"/>
      <dgm:spPr/>
      <dgm:t>
        <a:bodyPr/>
        <a:lstStyle/>
        <a:p>
          <a:endParaRPr lang="is-IS"/>
        </a:p>
      </dgm:t>
    </dgm:pt>
    <dgm:pt modelId="{432F8CBB-EE0F-407A-B877-FF8946FBA50E}" type="pres">
      <dgm:prSet presAssocID="{9BA4A15D-82C6-4267-9234-1B403CAAD08E}" presName="connectorText" presStyleLbl="sibTrans2D1" presStyleIdx="3" presStyleCnt="5"/>
      <dgm:spPr/>
      <dgm:t>
        <a:bodyPr/>
        <a:lstStyle/>
        <a:p>
          <a:endParaRPr lang="is-IS"/>
        </a:p>
      </dgm:t>
    </dgm:pt>
    <dgm:pt modelId="{B496A489-46A6-4E43-ABD9-F19E7F7CB170}" type="pres">
      <dgm:prSet presAssocID="{F3D3498C-5ACA-4AE3-8CA4-2EC4749A49FB}" presName="node" presStyleLbl="node1" presStyleIdx="4" presStyleCnt="5" custScaleX="136626" custScaleY="133549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E9B3638-06C5-4B7F-A8B5-83560E010EF2}" type="pres">
      <dgm:prSet presAssocID="{FB0DECBA-C730-4698-9716-27A11556D02C}" presName="sibTrans" presStyleLbl="sibTrans2D1" presStyleIdx="4" presStyleCnt="5"/>
      <dgm:spPr/>
      <dgm:t>
        <a:bodyPr/>
        <a:lstStyle/>
        <a:p>
          <a:endParaRPr lang="is-IS"/>
        </a:p>
      </dgm:t>
    </dgm:pt>
    <dgm:pt modelId="{4EB65E4E-5BBA-477E-8194-A72AC6CB5A34}" type="pres">
      <dgm:prSet presAssocID="{FB0DECBA-C730-4698-9716-27A11556D02C}" presName="connectorText" presStyleLbl="sibTrans2D1" presStyleIdx="4" presStyleCnt="5"/>
      <dgm:spPr/>
      <dgm:t>
        <a:bodyPr/>
        <a:lstStyle/>
        <a:p>
          <a:endParaRPr lang="is-IS"/>
        </a:p>
      </dgm:t>
    </dgm:pt>
  </dgm:ptLst>
  <dgm:cxnLst>
    <dgm:cxn modelId="{59FCDD8B-08EF-4DDC-B1EF-12D635B591F9}" type="presOf" srcId="{ED77EF2B-2EAF-4C34-94F0-DCC53A431798}" destId="{E6FA39ED-00D6-4B26-86B2-4592F0029707}" srcOrd="0" destOrd="0" presId="urn:microsoft.com/office/officeart/2005/8/layout/cycle2"/>
    <dgm:cxn modelId="{A5BF3662-7004-4438-B52B-3F0C5A41B6FA}" type="presOf" srcId="{C062EA18-6F57-4988-9881-AB30F14333B8}" destId="{BF69020D-99D2-4C6C-AD32-E96896CFCE78}" srcOrd="0" destOrd="0" presId="urn:microsoft.com/office/officeart/2005/8/layout/cycle2"/>
    <dgm:cxn modelId="{FB1CB29C-C69B-4DA4-8A53-5D39120433DF}" srcId="{ED77EF2B-2EAF-4C34-94F0-DCC53A431798}" destId="{6A896012-A075-444B-8BD5-DEF39347ED61}" srcOrd="3" destOrd="0" parTransId="{1A8560E6-7D42-4407-BF3E-630765106D12}" sibTransId="{9BA4A15D-82C6-4267-9234-1B403CAAD08E}"/>
    <dgm:cxn modelId="{FB209AC8-6765-4903-9E86-73136992D7FE}" type="presOf" srcId="{FB0DECBA-C730-4698-9716-27A11556D02C}" destId="{9E9B3638-06C5-4B7F-A8B5-83560E010EF2}" srcOrd="0" destOrd="0" presId="urn:microsoft.com/office/officeart/2005/8/layout/cycle2"/>
    <dgm:cxn modelId="{E588C092-244E-4D7F-89D6-03B72C55B222}" type="presOf" srcId="{16BE1644-8286-4347-B3C9-E7D084A63B4C}" destId="{4AD7EAC0-708E-4D87-88AD-FA349F2B4876}" srcOrd="1" destOrd="0" presId="urn:microsoft.com/office/officeart/2005/8/layout/cycle2"/>
    <dgm:cxn modelId="{ADEC34CE-617A-4184-AD1E-1B84B4AEBFD5}" type="presOf" srcId="{FB0DECBA-C730-4698-9716-27A11556D02C}" destId="{4EB65E4E-5BBA-477E-8194-A72AC6CB5A34}" srcOrd="1" destOrd="0" presId="urn:microsoft.com/office/officeart/2005/8/layout/cycle2"/>
    <dgm:cxn modelId="{C96242B2-E520-4022-8DD0-A577566FF3B0}" type="presOf" srcId="{F3D3498C-5ACA-4AE3-8CA4-2EC4749A49FB}" destId="{B496A489-46A6-4E43-ABD9-F19E7F7CB170}" srcOrd="0" destOrd="0" presId="urn:microsoft.com/office/officeart/2005/8/layout/cycle2"/>
    <dgm:cxn modelId="{A43981CE-B0E5-4290-8904-2DE32AD0F454}" type="presOf" srcId="{22990C71-FAE9-4FBA-ADE4-546AF57366A5}" destId="{B51A0063-E986-4B65-97AE-3F3E0D044446}" srcOrd="0" destOrd="0" presId="urn:microsoft.com/office/officeart/2005/8/layout/cycle2"/>
    <dgm:cxn modelId="{EDAC5F4F-0293-4FB7-8F92-42C727A9DBB0}" type="presOf" srcId="{16BE1644-8286-4347-B3C9-E7D084A63B4C}" destId="{205C6BC5-C68E-4FAF-81D9-A3019930E54C}" srcOrd="0" destOrd="0" presId="urn:microsoft.com/office/officeart/2005/8/layout/cycle2"/>
    <dgm:cxn modelId="{85B2DFF2-BABF-4642-8540-01894FF660B6}" type="presOf" srcId="{49B35863-25B4-4432-91CA-7CF0F9A4BE76}" destId="{328A8EB1-C14E-48CB-BE3A-52D31C010B08}" srcOrd="1" destOrd="0" presId="urn:microsoft.com/office/officeart/2005/8/layout/cycle2"/>
    <dgm:cxn modelId="{4DF0DE4B-7E7A-4939-BA59-5260CAFCA7BF}" srcId="{ED77EF2B-2EAF-4C34-94F0-DCC53A431798}" destId="{96D3399F-5B03-4E40-AD06-1E1307515A8C}" srcOrd="2" destOrd="0" parTransId="{8C1ADDCC-4293-4A6C-B5D5-0B7348E0F202}" sibTransId="{49B35863-25B4-4432-91CA-7CF0F9A4BE76}"/>
    <dgm:cxn modelId="{0CF9607A-644B-4728-B0DE-EA6AE57ABB56}" type="presOf" srcId="{9BA4A15D-82C6-4267-9234-1B403CAAD08E}" destId="{A66DF0E1-1FA4-4341-8579-FF3E14642F87}" srcOrd="0" destOrd="0" presId="urn:microsoft.com/office/officeart/2005/8/layout/cycle2"/>
    <dgm:cxn modelId="{81E39226-1132-4696-A775-FFA29636E6C9}" type="presOf" srcId="{9BA4A15D-82C6-4267-9234-1B403CAAD08E}" destId="{432F8CBB-EE0F-407A-B877-FF8946FBA50E}" srcOrd="1" destOrd="0" presId="urn:microsoft.com/office/officeart/2005/8/layout/cycle2"/>
    <dgm:cxn modelId="{4B2D8CA8-5809-469E-A552-621C0442375B}" type="presOf" srcId="{96D3399F-5B03-4E40-AD06-1E1307515A8C}" destId="{3300524B-CBDC-42B3-BCE3-9D3D1C750E05}" srcOrd="0" destOrd="0" presId="urn:microsoft.com/office/officeart/2005/8/layout/cycle2"/>
    <dgm:cxn modelId="{EA0CA4F9-F678-4E6A-B625-8FFD55AAACB3}" type="presOf" srcId="{6A896012-A075-444B-8BD5-DEF39347ED61}" destId="{D8BE0B79-495B-4481-BC58-D90A86EC5B83}" srcOrd="0" destOrd="0" presId="urn:microsoft.com/office/officeart/2005/8/layout/cycle2"/>
    <dgm:cxn modelId="{A09CE107-EE83-4907-85F7-D7D8BA956A83}" type="presOf" srcId="{11E4C4C2-EF9E-424E-A476-1AFE25798388}" destId="{1EDEF7FB-BAE3-4BFE-BD4C-795458B6A1F0}" srcOrd="0" destOrd="0" presId="urn:microsoft.com/office/officeart/2005/8/layout/cycle2"/>
    <dgm:cxn modelId="{1D85E011-6357-4306-BB77-85B2CEA9E261}" srcId="{ED77EF2B-2EAF-4C34-94F0-DCC53A431798}" destId="{F3D3498C-5ACA-4AE3-8CA4-2EC4749A49FB}" srcOrd="4" destOrd="0" parTransId="{F0E2AC97-1E15-49F8-884B-70C66E9B1620}" sibTransId="{FB0DECBA-C730-4698-9716-27A11556D02C}"/>
    <dgm:cxn modelId="{B5D691D0-FB4B-4204-8D6D-93B99DF92E97}" srcId="{ED77EF2B-2EAF-4C34-94F0-DCC53A431798}" destId="{22990C71-FAE9-4FBA-ADE4-546AF57366A5}" srcOrd="1" destOrd="0" parTransId="{A8EA5EC7-2CD6-427F-B1EA-6FF50B12CDC2}" sibTransId="{16BE1644-8286-4347-B3C9-E7D084A63B4C}"/>
    <dgm:cxn modelId="{3ED4E89D-6A42-4A5A-BBE2-7AF5004D8E41}" srcId="{ED77EF2B-2EAF-4C34-94F0-DCC53A431798}" destId="{11E4C4C2-EF9E-424E-A476-1AFE25798388}" srcOrd="0" destOrd="0" parTransId="{655396BB-1307-4B95-B7BA-AB3E91D848D5}" sibTransId="{C062EA18-6F57-4988-9881-AB30F14333B8}"/>
    <dgm:cxn modelId="{F378638D-460E-4523-985C-ADF44A018A09}" type="presOf" srcId="{C062EA18-6F57-4988-9881-AB30F14333B8}" destId="{926625B8-9BBD-4123-917A-CD3186C39805}" srcOrd="1" destOrd="0" presId="urn:microsoft.com/office/officeart/2005/8/layout/cycle2"/>
    <dgm:cxn modelId="{64864E2D-D625-4AB7-954A-969EA11D6D15}" type="presOf" srcId="{49B35863-25B4-4432-91CA-7CF0F9A4BE76}" destId="{CAB148A4-8B3D-4BFA-B5BD-299DD14716A9}" srcOrd="0" destOrd="0" presId="urn:microsoft.com/office/officeart/2005/8/layout/cycle2"/>
    <dgm:cxn modelId="{011A63E4-DD04-4125-BE1F-44335BA1F3FD}" type="presParOf" srcId="{E6FA39ED-00D6-4B26-86B2-4592F0029707}" destId="{1EDEF7FB-BAE3-4BFE-BD4C-795458B6A1F0}" srcOrd="0" destOrd="0" presId="urn:microsoft.com/office/officeart/2005/8/layout/cycle2"/>
    <dgm:cxn modelId="{1F212BAB-4E6E-4E21-9A8E-A6F3A60B2CDF}" type="presParOf" srcId="{E6FA39ED-00D6-4B26-86B2-4592F0029707}" destId="{BF69020D-99D2-4C6C-AD32-E96896CFCE78}" srcOrd="1" destOrd="0" presId="urn:microsoft.com/office/officeart/2005/8/layout/cycle2"/>
    <dgm:cxn modelId="{27AA8EBB-B381-4138-8C58-3BBE0FAEEC5A}" type="presParOf" srcId="{BF69020D-99D2-4C6C-AD32-E96896CFCE78}" destId="{926625B8-9BBD-4123-917A-CD3186C39805}" srcOrd="0" destOrd="0" presId="urn:microsoft.com/office/officeart/2005/8/layout/cycle2"/>
    <dgm:cxn modelId="{2CA025A3-6539-429A-AA7D-BEFB37BC6D84}" type="presParOf" srcId="{E6FA39ED-00D6-4B26-86B2-4592F0029707}" destId="{B51A0063-E986-4B65-97AE-3F3E0D044446}" srcOrd="2" destOrd="0" presId="urn:microsoft.com/office/officeart/2005/8/layout/cycle2"/>
    <dgm:cxn modelId="{C430CF62-6967-46DB-AB38-CB263C4394C5}" type="presParOf" srcId="{E6FA39ED-00D6-4B26-86B2-4592F0029707}" destId="{205C6BC5-C68E-4FAF-81D9-A3019930E54C}" srcOrd="3" destOrd="0" presId="urn:microsoft.com/office/officeart/2005/8/layout/cycle2"/>
    <dgm:cxn modelId="{60346654-93DE-40F1-87E2-6E6B912929E3}" type="presParOf" srcId="{205C6BC5-C68E-4FAF-81D9-A3019930E54C}" destId="{4AD7EAC0-708E-4D87-88AD-FA349F2B4876}" srcOrd="0" destOrd="0" presId="urn:microsoft.com/office/officeart/2005/8/layout/cycle2"/>
    <dgm:cxn modelId="{157CCC3F-61EC-4CE2-9544-4CC3451C10D1}" type="presParOf" srcId="{E6FA39ED-00D6-4B26-86B2-4592F0029707}" destId="{3300524B-CBDC-42B3-BCE3-9D3D1C750E05}" srcOrd="4" destOrd="0" presId="urn:microsoft.com/office/officeart/2005/8/layout/cycle2"/>
    <dgm:cxn modelId="{0F7EA002-092F-4C61-B657-ECBB7DE62149}" type="presParOf" srcId="{E6FA39ED-00D6-4B26-86B2-4592F0029707}" destId="{CAB148A4-8B3D-4BFA-B5BD-299DD14716A9}" srcOrd="5" destOrd="0" presId="urn:microsoft.com/office/officeart/2005/8/layout/cycle2"/>
    <dgm:cxn modelId="{1D31755A-80A5-41CD-A713-F1101F62E346}" type="presParOf" srcId="{CAB148A4-8B3D-4BFA-B5BD-299DD14716A9}" destId="{328A8EB1-C14E-48CB-BE3A-52D31C010B08}" srcOrd="0" destOrd="0" presId="urn:microsoft.com/office/officeart/2005/8/layout/cycle2"/>
    <dgm:cxn modelId="{F8F38039-8547-4BAB-B002-1F0196DB9B2A}" type="presParOf" srcId="{E6FA39ED-00D6-4B26-86B2-4592F0029707}" destId="{D8BE0B79-495B-4481-BC58-D90A86EC5B83}" srcOrd="6" destOrd="0" presId="urn:microsoft.com/office/officeart/2005/8/layout/cycle2"/>
    <dgm:cxn modelId="{AA8A4037-5C97-4B90-B371-E8DB088C901E}" type="presParOf" srcId="{E6FA39ED-00D6-4B26-86B2-4592F0029707}" destId="{A66DF0E1-1FA4-4341-8579-FF3E14642F87}" srcOrd="7" destOrd="0" presId="urn:microsoft.com/office/officeart/2005/8/layout/cycle2"/>
    <dgm:cxn modelId="{D27109EF-C518-4257-8CA8-DE92B02A2FD6}" type="presParOf" srcId="{A66DF0E1-1FA4-4341-8579-FF3E14642F87}" destId="{432F8CBB-EE0F-407A-B877-FF8946FBA50E}" srcOrd="0" destOrd="0" presId="urn:microsoft.com/office/officeart/2005/8/layout/cycle2"/>
    <dgm:cxn modelId="{51A5D487-8282-4095-9A56-8457659FE493}" type="presParOf" srcId="{E6FA39ED-00D6-4B26-86B2-4592F0029707}" destId="{B496A489-46A6-4E43-ABD9-F19E7F7CB170}" srcOrd="8" destOrd="0" presId="urn:microsoft.com/office/officeart/2005/8/layout/cycle2"/>
    <dgm:cxn modelId="{BF05F487-ACBA-42ED-B025-CC359B34E00A}" type="presParOf" srcId="{E6FA39ED-00D6-4B26-86B2-4592F0029707}" destId="{9E9B3638-06C5-4B7F-A8B5-83560E010EF2}" srcOrd="9" destOrd="0" presId="urn:microsoft.com/office/officeart/2005/8/layout/cycle2"/>
    <dgm:cxn modelId="{814AF912-483F-4A36-BE13-6D9833AAB9A7}" type="presParOf" srcId="{9E9B3638-06C5-4B7F-A8B5-83560E010EF2}" destId="{4EB65E4E-5BBA-477E-8194-A72AC6CB5A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s-I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855453-233D-45E1-98A3-B588D1A6B17C}" type="datetimeFigureOut">
              <a:rPr lang="is-IS" smtClean="0"/>
              <a:pPr/>
              <a:t>20.1.2017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90E752-FCC8-4837-BD31-970584AF24C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http://www.youtube.com/watch?v=RaaVbWD3U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26AhcKeEb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youtube.com/watch?v=C1_uez5WX1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eZ40LDWt678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MWRazeUhg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71876"/>
            <a:ext cx="6858000" cy="1143008"/>
          </a:xfrm>
        </p:spPr>
        <p:txBody>
          <a:bodyPr>
            <a:normAutofit/>
          </a:bodyPr>
          <a:lstStyle/>
          <a:p>
            <a:r>
              <a:rPr lang="is-IS" dirty="0" smtClean="0"/>
              <a:t>	LÍFHEIMURINN</a:t>
            </a:r>
            <a:br>
              <a:rPr lang="is-IS" dirty="0" smtClean="0"/>
            </a:br>
            <a:r>
              <a:rPr lang="is-IS" dirty="0" smtClean="0"/>
              <a:t>5. kafli - PLÖNTUR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3074" name="Picture 2" descr="C:\Documents and Settings\margretm\Local Settings\Temporary Internet Files\Content.IE5\QOOJREJM\MP9004072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66"/>
            <a:ext cx="3914488" cy="286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ÆXLUNARFÆRI PLANTNA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Flestar plöntur eru tvíkynja, hafa bæði karlkyns og kvenkyns æxlunarfæri í sama blóminu.</a:t>
            </a:r>
          </a:p>
          <a:p>
            <a:r>
              <a:rPr lang="is-IS" dirty="0" smtClean="0"/>
              <a:t>Kvenkyns æxlunarfærin kallast fræva.</a:t>
            </a:r>
          </a:p>
          <a:p>
            <a:r>
              <a:rPr lang="is-IS" dirty="0" smtClean="0"/>
              <a:t>Karlkyns æxlunarfærin kallast frævlar.</a:t>
            </a:r>
          </a:p>
          <a:p>
            <a:endParaRPr lang="is-IS" dirty="0" smtClean="0"/>
          </a:p>
          <a:p>
            <a:endParaRPr lang="is-IS" dirty="0" smtClean="0"/>
          </a:p>
          <a:p>
            <a:pPr>
              <a:buNone/>
            </a:pP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1027" name="Picture 3" descr="C:\Documents and Settings\margretm\Local Settings\Temporary Internet Files\Content.IE5\8P8T1TMD\MP9003989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00504"/>
            <a:ext cx="5643602" cy="212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Teiknaðu upp blómið</a:t>
            </a:r>
            <a:endParaRPr lang="is-IS" dirty="0"/>
          </a:p>
        </p:txBody>
      </p:sp>
      <p:pic>
        <p:nvPicPr>
          <p:cNvPr id="6" name="Content Placeholder 5" descr="blomplanta_0206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357982" cy="4959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FRÆVUN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Þegar frjókorn úr fræflinum berst yfir á frævuna á sér stað frævun</a:t>
            </a:r>
          </a:p>
          <a:p>
            <a:r>
              <a:rPr lang="is-IS" dirty="0" smtClean="0">
                <a:hlinkClick r:id="rId2"/>
              </a:rPr>
              <a:t>Hungangsflugur og býflugur </a:t>
            </a:r>
            <a:r>
              <a:rPr lang="is-IS" dirty="0" smtClean="0"/>
              <a:t>eru dæmi um frævara, þeir sem sjá um að flytja frjókornin yfir á frævuna. </a:t>
            </a:r>
          </a:p>
          <a:p>
            <a:r>
              <a:rPr lang="is-IS" dirty="0" smtClean="0"/>
              <a:t>Einnig berast frjókorn með vindi eða vatni eftir aðstæðum.</a:t>
            </a:r>
          </a:p>
          <a:p>
            <a:r>
              <a:rPr lang="is-IS" dirty="0" smtClean="0"/>
              <a:t>Allt ferðalag frjókorna úr fræfli til frævu kallast frævun</a:t>
            </a:r>
          </a:p>
          <a:p>
            <a:pPr marL="0" indent="0">
              <a:buNone/>
            </a:pPr>
            <a:r>
              <a:rPr lang="is-IS" dirty="0" smtClean="0"/>
              <a:t> </a:t>
            </a:r>
          </a:p>
          <a:p>
            <a:endParaRPr lang="is-IS" dirty="0"/>
          </a:p>
        </p:txBody>
      </p:sp>
      <p:pic>
        <p:nvPicPr>
          <p:cNvPr id="2050" name="Picture 2" descr="C:\Documents and Settings\margretm\Local Settings\Temporary Internet Files\Content.IE5\0CCXMNC2\MC9000213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592" y="2357430"/>
            <a:ext cx="1313408" cy="1285884"/>
          </a:xfrm>
          <a:prstGeom prst="rect">
            <a:avLst/>
          </a:prstGeom>
          <a:noFill/>
        </p:spPr>
      </p:pic>
      <p:pic>
        <p:nvPicPr>
          <p:cNvPr id="2052" name="Picture 4" descr="C:\Documents and Settings\margretm\Local Settings\Temporary Internet Files\Content.IE5\L8QC7U7Z\MP9004056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929198"/>
            <a:ext cx="4500594" cy="152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Sjálfsfrævun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Frævun er semsagt ferlið að fá frjókorn (sæðisfrumur) til fævunar (egg frumur).</a:t>
            </a:r>
          </a:p>
          <a:p>
            <a:r>
              <a:rPr lang="is-IS" dirty="0" smtClean="0"/>
              <a:t>Sumar plöntur, sérstaklega mikið ræktaðar nytjaplöntur geta frævað sig sjálfar. Til dæmis flestar korntegundir.</a:t>
            </a:r>
          </a:p>
          <a:p>
            <a:r>
              <a:rPr lang="is-IS" dirty="0" smtClean="0"/>
              <a:t>Af hverju er það gott?</a:t>
            </a:r>
            <a:br>
              <a:rPr lang="is-IS" dirty="0" smtClean="0"/>
            </a:br>
            <a:r>
              <a:rPr lang="is-IS" dirty="0" smtClean="0"/>
              <a:t>Að hvaða leiti er það slæmt?</a:t>
            </a:r>
          </a:p>
          <a:p>
            <a:r>
              <a:rPr lang="is-IS" dirty="0" smtClean="0"/>
              <a:t>Plöntur nota allskyns brögð til að koma í veg fyrir þetta. </a:t>
            </a:r>
          </a:p>
          <a:p>
            <a:pPr lvl="1"/>
            <a:r>
              <a:rPr lang="is-IS" dirty="0" smtClean="0"/>
              <a:t>Til dæmis bláklukka, þar sem fræflar og frævur þroskast hreinlega ekki á sama tíma.</a:t>
            </a:r>
          </a:p>
          <a:p>
            <a:pPr lvl="1"/>
            <a:r>
              <a:rPr lang="is-IS" dirty="0" smtClean="0"/>
              <a:t>Grenitré þar sem frævurnar eru miklu ofar í trénu.</a:t>
            </a:r>
          </a:p>
          <a:p>
            <a:pPr lvl="1"/>
            <a:r>
              <a:rPr lang="is-IS" dirty="0" smtClean="0"/>
              <a:t>Og víðitré þar sem plönturnar eru hreinlega bara af einu kyni.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FRJÓVGUN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Þegar frjókornið er komið í frænið hefst ferli.</a:t>
            </a:r>
          </a:p>
          <a:p>
            <a:r>
              <a:rPr lang="is-IS" dirty="0" smtClean="0"/>
              <a:t>Fyrst tekur frjópípa </a:t>
            </a:r>
            <a:r>
              <a:rPr lang="is-IS" dirty="0"/>
              <a:t>að vaxa niður í áttina að eggbúinu.</a:t>
            </a:r>
          </a:p>
          <a:p>
            <a:r>
              <a:rPr lang="is-IS" dirty="0" smtClean="0"/>
              <a:t>Og þegar hún hefur náð alla leið flytjast tveir sáðkjarnanr niður eftir henni og að eggfrumuni. </a:t>
            </a:r>
          </a:p>
          <a:p>
            <a:r>
              <a:rPr lang="is-IS" dirty="0" smtClean="0"/>
              <a:t>Annar sáðkjarnin sameinast egginu og það verður til okfruma eins og hjá öllum öðrum tegundum, sem síðar myndar plöntuna.</a:t>
            </a:r>
          </a:p>
          <a:p>
            <a:r>
              <a:rPr lang="is-IS" dirty="0" smtClean="0"/>
              <a:t>Hinn sameinast öðruvísi frumum í eggjabúinu og myndar forðanæringuna í fræinu, það er þetta hvíta í flestum fræjum.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9" y="188640"/>
            <a:ext cx="8583811" cy="643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Frjóvgun 2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29" y="260648"/>
            <a:ext cx="2108176" cy="21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Sumar plöntur mynda mörg fræ og aldin</a:t>
            </a:r>
            <a:br>
              <a:rPr lang="is-IS" dirty="0" smtClean="0"/>
            </a:br>
            <a:r>
              <a:rPr lang="is-IS" dirty="0" smtClean="0"/>
              <a:t> utanum þau. Til dæmis Epli og melóna.  </a:t>
            </a:r>
            <a:br>
              <a:rPr lang="is-IS" dirty="0" smtClean="0"/>
            </a:br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Aðrar mynda aldin úr blóminu sjálfu til </a:t>
            </a:r>
            <a:br>
              <a:rPr lang="is-IS" dirty="0" smtClean="0"/>
            </a:br>
            <a:r>
              <a:rPr lang="is-IS" dirty="0" smtClean="0"/>
              <a:t>dæmis Jarðaber. </a:t>
            </a:r>
            <a:br>
              <a:rPr lang="is-IS" dirty="0" smtClean="0"/>
            </a:b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Sumar mynda bara fræið, og svo kannski</a:t>
            </a:r>
            <a:br>
              <a:rPr lang="is-IS" dirty="0" smtClean="0"/>
            </a:br>
            <a:r>
              <a:rPr lang="is-IS" dirty="0" smtClean="0"/>
              <a:t> einhver tæki fyrir fræið að ferðast um, </a:t>
            </a:r>
            <a:br>
              <a:rPr lang="is-IS" dirty="0" smtClean="0"/>
            </a:br>
            <a:r>
              <a:rPr lang="is-IS" dirty="0" smtClean="0"/>
              <a:t>til dæmis hlynur og fífill.</a:t>
            </a:r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En flest allar plöntur fara að missa krónublöð sín þegar frjóvgun hefur tekist því það er ekki lengur þörf á þeim.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67" y="1916832"/>
            <a:ext cx="2280522" cy="142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94" y="3342158"/>
            <a:ext cx="1862743" cy="8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97772" y="3564666"/>
            <a:ext cx="1144406" cy="23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SEM SAGT....	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4444289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Frá fræi til plöntu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Fræ dreyfast um heimin með ýmsu móti.  </a:t>
            </a:r>
          </a:p>
          <a:p>
            <a:pPr lvl="1"/>
            <a:r>
              <a:rPr lang="is-IS" dirty="0" smtClean="0"/>
              <a:t>Nefndu leiðir.</a:t>
            </a:r>
          </a:p>
          <a:p>
            <a:r>
              <a:rPr lang="is-IS" dirty="0" smtClean="0"/>
              <a:t>Plöntur geta líka fjölgað sér án fræja. Til dæmis stikklingar og rótarskot.</a:t>
            </a:r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5. Kafli – PLÖNTUR	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 þessum kafla lærir þú:</a:t>
            </a:r>
          </a:p>
          <a:p>
            <a:pPr>
              <a:buFont typeface="Wingdings" pitchFamily="2" charset="2"/>
              <a:buChar char="v"/>
            </a:pP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að þekkja nokkrar algengar plöntur</a:t>
            </a:r>
          </a:p>
          <a:p>
            <a:pPr>
              <a:buFont typeface="Wingdings" pitchFamily="2" charset="2"/>
              <a:buChar char="v"/>
            </a:pP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um það hvernig plöntur fjölga sér</a:t>
            </a:r>
          </a:p>
          <a:p>
            <a:pPr>
              <a:buFont typeface="Wingdings" pitchFamily="2" charset="2"/>
              <a:buChar char="v"/>
            </a:pP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um frævun og frjóvgun</a:t>
            </a:r>
          </a:p>
          <a:p>
            <a:pPr>
              <a:buFont typeface="Wingdings" pitchFamily="2" charset="2"/>
              <a:buChar char="v"/>
            </a:pP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svolítið um aldin og fræ</a:t>
            </a:r>
          </a:p>
          <a:p>
            <a:pPr>
              <a:buFont typeface="Wingdings" pitchFamily="2" charset="2"/>
              <a:buChar char="v"/>
            </a:pP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um það hvernig við nýtum plöntur</a:t>
            </a:r>
          </a:p>
          <a:p>
            <a:pPr>
              <a:buFont typeface="Wingdings" pitchFamily="2" charset="2"/>
              <a:buChar char="v"/>
            </a:pP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um það hvernig plöntur lifa veturinn af.</a:t>
            </a:r>
          </a:p>
          <a:p>
            <a:pPr>
              <a:buNone/>
            </a:pPr>
            <a:endParaRPr lang="is-I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is-IS" dirty="0"/>
          </a:p>
        </p:txBody>
      </p:sp>
      <p:pic>
        <p:nvPicPr>
          <p:cNvPr id="1026" name="Picture 2" descr="C:\Documents and Settings\margretm\Local Settings\Temporary Internet Files\Content.IE5\L8QC7U7Z\MP9004072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85860"/>
            <a:ext cx="1935941" cy="2643206"/>
          </a:xfrm>
          <a:prstGeom prst="rect">
            <a:avLst/>
          </a:prstGeom>
          <a:noFill/>
        </p:spPr>
      </p:pic>
      <p:pic>
        <p:nvPicPr>
          <p:cNvPr id="1027" name="Picture 3" descr="C:\Documents and Settings\margretm\Local Settings\Temporary Internet Files\Content.IE5\QZQFYL5L\MP9004072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14884"/>
            <a:ext cx="2071702" cy="151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Þegar fræið fær í sig nægilega mikið af raka bólgnar það út og úr því vex rót fyrst. </a:t>
            </a:r>
          </a:p>
          <a:p>
            <a:pPr lvl="1"/>
            <a:r>
              <a:rPr lang="is-IS" dirty="0" smtClean="0"/>
              <a:t>Svo kemur eitt eða tvö kímblöð.  Eitt kímblað kemur já grösum og fleiri slíkum tekundum kallað einkímblöðungar en tvö hjá flestum blómum og matjurtum.</a:t>
            </a:r>
          </a:p>
          <a:p>
            <a:pPr lvl="1"/>
            <a:r>
              <a:rPr lang="is-IS" dirty="0" smtClean="0"/>
              <a:t>Kímblöðin koma upp úr jörðinni og vinna orku úr sólini sem fóðra ungplöntuna svo að hún geti myndað varanleg blöð.</a:t>
            </a:r>
          </a:p>
          <a:p>
            <a:pPr lvl="1"/>
            <a:r>
              <a:rPr lang="is-IS" dirty="0" smtClean="0"/>
              <a:t>Þegar varanlegublöðin eru komin getum við fært plöntuna til eins og í forræktun.</a:t>
            </a:r>
            <a:r>
              <a:rPr lang="is-IS" dirty="0"/>
              <a:t> </a:t>
            </a:r>
            <a:endParaRPr lang="is-IS" dirty="0" smtClean="0"/>
          </a:p>
          <a:p>
            <a:pPr lvl="1"/>
            <a:r>
              <a:rPr lang="is-IS" dirty="0" smtClean="0"/>
              <a:t>FYLGSTU  </a:t>
            </a:r>
            <a:r>
              <a:rPr lang="is-IS" dirty="0"/>
              <a:t>VEL MEÐ: </a:t>
            </a:r>
            <a:r>
              <a:rPr lang="is-IS" dirty="0">
                <a:hlinkClick r:id="rId2"/>
              </a:rPr>
              <a:t>http://www.youtube.com/watch?v=d26AhcKeEbE</a:t>
            </a:r>
            <a:endParaRPr lang="is-I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LJÓSTILLÍFUN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Hvað er ljóstillífun?</a:t>
            </a:r>
          </a:p>
          <a:p>
            <a:r>
              <a:rPr lang="is-IS" dirty="0" smtClean="0">
                <a:hlinkClick r:id="rId2"/>
              </a:rPr>
              <a:t>http://www.</a:t>
            </a:r>
            <a:r>
              <a:rPr lang="is-IS" dirty="0" err="1" smtClean="0">
                <a:hlinkClick r:id="rId2"/>
              </a:rPr>
              <a:t>youtube</a:t>
            </a:r>
            <a:r>
              <a:rPr lang="is-IS" dirty="0" smtClean="0">
                <a:hlinkClick r:id="rId2"/>
              </a:rPr>
              <a:t>.</a:t>
            </a:r>
            <a:r>
              <a:rPr lang="is-IS" dirty="0" err="1" smtClean="0">
                <a:hlinkClick r:id="rId2"/>
              </a:rPr>
              <a:t>com</a:t>
            </a:r>
            <a:r>
              <a:rPr lang="is-IS" dirty="0" smtClean="0">
                <a:hlinkClick r:id="rId2"/>
              </a:rPr>
              <a:t>/</a:t>
            </a:r>
            <a:r>
              <a:rPr lang="is-IS" dirty="0" err="1" smtClean="0">
                <a:hlinkClick r:id="rId2"/>
              </a:rPr>
              <a:t>watch</a:t>
            </a:r>
            <a:r>
              <a:rPr lang="is-IS" dirty="0" smtClean="0">
                <a:hlinkClick r:id="rId2"/>
              </a:rPr>
              <a:t>?v=C1_uez5WX1o</a:t>
            </a:r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ljóstillíf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285992"/>
            <a:ext cx="4214842" cy="420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Ljóstillífun er lífsnauðsynleg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Plöntur taka inn mengun (CO2) og breyta henni í súrefni og sykur.  </a:t>
            </a:r>
            <a:endParaRPr lang="is-IS" dirty="0"/>
          </a:p>
          <a:p>
            <a:r>
              <a:rPr lang="is-IS" dirty="0" smtClean="0"/>
              <a:t>Sykurinn notar plantan svo til að byggja sig upp og hafa orku. </a:t>
            </a:r>
          </a:p>
          <a:p>
            <a:r>
              <a:rPr lang="is-IS" dirty="0" smtClean="0"/>
              <a:t>Súrefnið er aukaafurð hjá plöntunni sem hún losar sig við.  Ótrúlega heppilegt.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 tré myndu búa til wifi!!!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Hvað ef öll tré myndu búa til ókeypis wi fi?</a:t>
            </a:r>
          </a:p>
          <a:p>
            <a:r>
              <a:rPr lang="is-IS" dirty="0" smtClean="0"/>
              <a:t>Hvað myndir þú gera?</a:t>
            </a:r>
          </a:p>
          <a:p>
            <a:pPr lvl="1"/>
            <a:r>
              <a:rPr lang="is-IS" dirty="0" smtClean="0"/>
              <a:t>Væntanlega planta þeim út um allt?</a:t>
            </a:r>
          </a:p>
          <a:p>
            <a:pPr lvl="1"/>
            <a:endParaRPr lang="is-IS" dirty="0"/>
          </a:p>
          <a:p>
            <a:r>
              <a:rPr lang="is-IS" dirty="0" smtClean="0"/>
              <a:t>Ótrúlega fúllt að þau búa bara til súrefni.  </a:t>
            </a:r>
          </a:p>
          <a:p>
            <a:pPr lvl="1"/>
            <a:r>
              <a:rPr lang="is-IS" dirty="0" smtClean="0"/>
              <a:t>Ég meina hver þarf enn meira súrefni.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Skylduverkefni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Svaraðu nú spurningum 1 til 8 á bls 68.</a:t>
            </a:r>
          </a:p>
          <a:p>
            <a:pPr lvl="1"/>
            <a:r>
              <a:rPr lang="is-IS" dirty="0" smtClean="0"/>
              <a:t>Reyndu að svara spurningum 4 og 8 mjög vel áður en þú spyrð.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GRÓPLANTA					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Plöntur, sem fjölga sér með gróum, kallast gróplöntur.</a:t>
            </a:r>
          </a:p>
          <a:p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Dæmi um gróplöntur eru t.d mosar og byrkningar, nota bene ekki sveppir, því að ???.</a:t>
            </a:r>
          </a:p>
          <a:p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Þessar plöntur mynda hvorki blóm né fræ.</a:t>
            </a:r>
          </a:p>
          <a:p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</a:t>
            </a:r>
            <a:r>
              <a:rPr lang="is-I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youtube</a:t>
            </a:r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.</a:t>
            </a:r>
            <a:r>
              <a:rPr lang="is-I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com</a:t>
            </a:r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/</a:t>
            </a:r>
            <a:r>
              <a:rPr lang="is-I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watch</a:t>
            </a:r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?v=eZ40LDWt678&amp;</a:t>
            </a:r>
            <a:r>
              <a:rPr lang="is-I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feature</a:t>
            </a:r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=</a:t>
            </a:r>
            <a:r>
              <a:rPr lang="is-I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related</a:t>
            </a:r>
            <a:endParaRPr lang="is-I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is-IS" dirty="0" smtClean="0"/>
              <a:t>		        Mosi				  Byrkningar</a:t>
            </a:r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mo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929066"/>
            <a:ext cx="3857652" cy="2571768"/>
          </a:xfrm>
          <a:prstGeom prst="rect">
            <a:avLst/>
          </a:prstGeom>
        </p:spPr>
      </p:pic>
      <p:pic>
        <p:nvPicPr>
          <p:cNvPr id="5" name="Picture 4" descr="byrkning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3652" y="4000504"/>
            <a:ext cx="40113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MOSI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Mosar </a:t>
            </a:r>
            <a:r>
              <a:rPr lang="is-I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eru lágvaxnar plöntur, lítill stöngull með grænum smáum blöðum. </a:t>
            </a:r>
          </a:p>
          <a:p>
            <a:r>
              <a:rPr lang="is-I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Mosar hafa engar rætur heldur litla þræði sem kallast rætlingar sem halda þeim föstum.</a:t>
            </a:r>
          </a:p>
          <a:p>
            <a:r>
              <a:rPr lang="is-I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Mosar taka vatnið í gegnum blöðin sín.</a:t>
            </a:r>
          </a:p>
          <a:p>
            <a:r>
              <a:rPr lang="is-I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Mosar vaxa hægt og eru viðkvæmir.</a:t>
            </a:r>
          </a:p>
          <a:p>
            <a:r>
              <a:rPr lang="is-I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http://www.youtube.com/watch?v=MWRazeUhg44</a:t>
            </a:r>
            <a:endParaRPr lang="is-I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s-I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Hraungambri </a:t>
            </a:r>
            <a:r>
              <a:rPr lang="is-I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170_Hraungamb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4500570"/>
            <a:ext cx="4357718" cy="1857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BYRKNINGAR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Plöntur með æðar sem flytur vatn um plöntuna ,,innan frá” kallast æðaplöntur.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Byrkningar þróuðust í það að vera ,,æðaplöntur” og voru fyrstar slíkar á jörðinni.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Megin undirhópar byrkninga eru þrír og kallast:  burknar, jafnar og elftingar.</a:t>
            </a:r>
          </a:p>
          <a:p>
            <a:pPr>
              <a:buNone/>
            </a:pPr>
            <a:r>
              <a:rPr lang="is-IS" dirty="0" smtClean="0"/>
              <a:t>   </a:t>
            </a:r>
          </a:p>
          <a:p>
            <a:pPr>
              <a:buNone/>
            </a:pPr>
            <a:r>
              <a:rPr lang="is-IS" dirty="0" smtClean="0"/>
              <a:t>  </a:t>
            </a:r>
            <a:endParaRPr lang="is-IS" dirty="0"/>
          </a:p>
        </p:txBody>
      </p:sp>
      <p:pic>
        <p:nvPicPr>
          <p:cNvPr id="4" name="Picture 3" descr="burkni_1075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857628"/>
            <a:ext cx="3143272" cy="2357454"/>
          </a:xfrm>
          <a:prstGeom prst="rect">
            <a:avLst/>
          </a:prstGeom>
        </p:spPr>
      </p:pic>
      <p:pic>
        <p:nvPicPr>
          <p:cNvPr id="5" name="Picture 4" descr="jafn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643314"/>
            <a:ext cx="1500198" cy="2552204"/>
          </a:xfrm>
          <a:prstGeom prst="rect">
            <a:avLst/>
          </a:prstGeom>
        </p:spPr>
      </p:pic>
      <p:pic>
        <p:nvPicPr>
          <p:cNvPr id="6" name="Picture 5" descr="elfting_img_1220_20100115_1144933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643314"/>
            <a:ext cx="2681308" cy="253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FRÆPLÖNTUR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Blómaplöntur og barrtré eru fræplöntur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Öll barrtré og allar plöntur sem bera blóm, dreifast með fræi.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Grös og lauftré eru líka blómjurtir.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Grenitré, furur og önnur barrtré bera ekki einginleg blóm, þau hafa hinsvegar köngla með fræjum í.</a:t>
            </a:r>
          </a:p>
          <a:p>
            <a:pPr>
              <a:buNone/>
            </a:pP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is-I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Silfurreynir-fgetagarinum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3" y="3857628"/>
            <a:ext cx="3238523" cy="2428892"/>
          </a:xfrm>
          <a:prstGeom prst="rect">
            <a:avLst/>
          </a:prstGeom>
        </p:spPr>
      </p:pic>
      <p:pic>
        <p:nvPicPr>
          <p:cNvPr id="6" name="Picture 5" descr="SJLFS%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929066"/>
            <a:ext cx="1928811" cy="2571748"/>
          </a:xfrm>
          <a:prstGeom prst="rect">
            <a:avLst/>
          </a:prstGeom>
        </p:spPr>
      </p:pic>
      <p:pic>
        <p:nvPicPr>
          <p:cNvPr id="1027" name="Picture 3" descr="C:\Documents and Settings\margretm\Local Settings\Temporary Internet Files\Content.IE5\BPJUXQO4\MP9004072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00504"/>
            <a:ext cx="1857388" cy="2535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GRÓPLANTA VS FRÆPLANTA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5162128"/>
          </a:xfrm>
        </p:spPr>
        <p:txBody>
          <a:bodyPr>
            <a:noAutofit/>
          </a:bodyPr>
          <a:lstStyle/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Hver er helsti munurinn á gróplöntu og fræplöntu?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Gróplöntur komu á undan, eru frumbyggjaplönturnar á jörðinni.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Gróplöntur fjölga sér með litlum gróum sem berast með vindinum.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Fræ eru stærri og betur búin t.d eru þau með forðanæringu.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Fræplöntur hafa rætur, stöngul og laufblöð með æðum í.  Byrkningar eru æðaplöntur líka en er ekki með </a:t>
            </a:r>
            <a:r>
              <a:rPr lang="is-I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strekar</a:t>
            </a:r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rætur né stöngul eða börk líkt og tré.</a:t>
            </a:r>
          </a:p>
          <a:p>
            <a:r>
              <a:rPr lang="is-I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Gróplöntur eru ekki með falleg blóm eða köngla.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Þróun plantna	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192688" cy="51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30932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Heilkjörnungar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022707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Gróplöntur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51487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Æðaplöntur………………..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515719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Bartré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1714" y="4787860"/>
            <a:ext cx="155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Blómplöntur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Verkefni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s-IS" dirty="0" smtClean="0"/>
              <a:t>Findu eina plöntu úr hverjum flokki.</a:t>
            </a:r>
          </a:p>
          <a:p>
            <a:pPr lvl="1"/>
            <a:r>
              <a:rPr lang="is-IS" dirty="0" smtClean="0"/>
              <a:t>Eina gróplöntu</a:t>
            </a:r>
          </a:p>
          <a:p>
            <a:pPr lvl="1"/>
            <a:r>
              <a:rPr lang="is-IS" dirty="0" smtClean="0"/>
              <a:t>Einn burkna</a:t>
            </a:r>
          </a:p>
          <a:p>
            <a:pPr lvl="1"/>
            <a:r>
              <a:rPr lang="is-IS" dirty="0" smtClean="0"/>
              <a:t>Eina æðaplöntu</a:t>
            </a:r>
          </a:p>
          <a:p>
            <a:pPr lvl="1"/>
            <a:r>
              <a:rPr lang="is-IS" dirty="0" smtClean="0"/>
              <a:t>Eitt bartré</a:t>
            </a:r>
          </a:p>
          <a:p>
            <a:pPr lvl="1"/>
            <a:r>
              <a:rPr lang="is-IS" dirty="0" smtClean="0"/>
              <a:t>Eina blómplöntu</a:t>
            </a:r>
          </a:p>
          <a:p>
            <a:pPr lvl="1"/>
            <a:r>
              <a:rPr lang="is-IS" dirty="0" smtClean="0"/>
              <a:t>Eina plöntu sem þú þekkir í sjón</a:t>
            </a:r>
          </a:p>
          <a:p>
            <a:pPr lvl="1"/>
            <a:r>
              <a:rPr lang="is-IS" dirty="0" smtClean="0"/>
              <a:t>Og eina plöntu sem þér finnst góð á bragðið, í heildsinni eða aldinið af.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2914</TotalTime>
  <Words>813</Words>
  <Application>Microsoft Office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 LÍFHEIMURINN 5. kafli - PLÖNTUR</vt:lpstr>
      <vt:lpstr>5. Kafli – PLÖNTUR  </vt:lpstr>
      <vt:lpstr>GRÓPLANTA      </vt:lpstr>
      <vt:lpstr>MOSI </vt:lpstr>
      <vt:lpstr>BYRKNINGAR </vt:lpstr>
      <vt:lpstr>FRÆPLÖNTUR </vt:lpstr>
      <vt:lpstr>GRÓPLANTA VS FRÆPLANTA</vt:lpstr>
      <vt:lpstr>Þróun plantna </vt:lpstr>
      <vt:lpstr>Verkefni  </vt:lpstr>
      <vt:lpstr>ÆXLUNARFÆRI PLANTNA </vt:lpstr>
      <vt:lpstr>Teiknaðu upp blómið</vt:lpstr>
      <vt:lpstr>FRÆVUN </vt:lpstr>
      <vt:lpstr>Sjálfsfrævun</vt:lpstr>
      <vt:lpstr>FRJÓVGUN</vt:lpstr>
      <vt:lpstr>PowerPoint Presentation</vt:lpstr>
      <vt:lpstr>Frjóvgun 2 </vt:lpstr>
      <vt:lpstr>SEM SAGT.... </vt:lpstr>
      <vt:lpstr>Frá fræi til plöntu</vt:lpstr>
      <vt:lpstr>PowerPoint Presentation</vt:lpstr>
      <vt:lpstr>PowerPoint Presentation</vt:lpstr>
      <vt:lpstr>LJÓSTILLÍFUN</vt:lpstr>
      <vt:lpstr>Ljóstillífun er lífsnauðsynleg</vt:lpstr>
      <vt:lpstr>Ef tré myndu búa til wifi!!!  </vt:lpstr>
      <vt:lpstr>Skylduverkefni</vt:lpstr>
    </vt:vector>
  </TitlesOfParts>
  <Company>Garðabær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margretm</dc:creator>
  <cp:lastModifiedBy>Hallur Hróarsson</cp:lastModifiedBy>
  <cp:revision>74</cp:revision>
  <dcterms:created xsi:type="dcterms:W3CDTF">2011-08-15T14:21:16Z</dcterms:created>
  <dcterms:modified xsi:type="dcterms:W3CDTF">2017-01-20T11:27:20Z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660967015</vt:i4>
  </property>
  <property fmtid="{D5CDD505-2E9C-101B-9397-08002B2CF9AE}" pid="3" name="_NewReviewCycle">
    <vt:lpwstr/>
  </property>
  <property fmtid="{D5CDD505-2E9C-101B-9397-08002B2CF9AE}" pid="4" name="_EmailSubject">
    <vt:lpwstr>v/Náttúrufr. glósur á netið</vt:lpwstr>
  </property>
  <property fmtid="{D5CDD505-2E9C-101B-9397-08002B2CF9AE}" pid="5" name="_AuthorEmail">
    <vt:lpwstr>Margretm@gardaskoli.is</vt:lpwstr>
  </property>
  <property fmtid="{D5CDD505-2E9C-101B-9397-08002B2CF9AE}" pid="6" name="_AuthorEmailDisplayName">
    <vt:lpwstr>Margrét Magnúsdóttir</vt:lpwstr>
  </property>
</Properties>
</file>